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52" r:id="rId8"/>
    <p:sldId id="353" r:id="rId9"/>
    <p:sldId id="345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乘法的基本应用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42.eps" descr="id:214748840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9750" y="1521174"/>
            <a:ext cx="7861158" cy="147533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093981"/>
            <a:ext cx="10807700" cy="636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一副乒乓球拍有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副球拍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3827693"/>
            <a:ext cx="4295238" cy="83809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929757" y="3103508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98863" y="3103508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405983" y="310350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73048" y="3933385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   ×   5        10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9318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32582"/>
            <a:ext cx="7285714" cy="303809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81905" y="3693900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   ×   3         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771" y="585990"/>
            <a:ext cx="8057143" cy="324761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98877" y="3073415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   ×   4       12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2873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小林有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元硬币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列乘法算式为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每支笔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支笔和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买笔一共花了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一件衣服需要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粒扣子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件这样的衣服需要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粒扣子。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同学们排成方队做操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从前、后、左、右数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小优都是第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名同学在做操。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37677" y="102690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223420" y="1653611"/>
            <a:ext cx="2124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1×6=6(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60391" y="220152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91019" y="277456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126934" y="396836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11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79804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M2QXR46.eps" descr="id:214748843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7097" y="1011170"/>
            <a:ext cx="5543618" cy="178202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7931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杯橙汁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杯梨汁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需要多少钱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请你再提出一个用乘法解决的数学问题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并解答。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54122" y="3339353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2×6=12(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79863" y="4512217"/>
            <a:ext cx="2124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3×2=6(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92150" y="5685081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用小棒摆正方形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照这样摆下去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个图形要用多少根小棒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个图形呢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48.eps" descr="id:21474884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8221" y="2804296"/>
            <a:ext cx="5316704" cy="1996304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92150" y="4800600"/>
            <a:ext cx="2329484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4×4=16(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6×4=24(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724</TotalTime>
  <Words>185</Words>
  <Application>Microsoft Office PowerPoint</Application>
  <PresentationFormat>宽屏</PresentationFormat>
  <Paragraphs>43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2025-08-23T08:28:46Z</dcterms:modified>
</cp:coreProperties>
</file>